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264" r:id="rId18"/>
    <p:sldId id="265" r:id="rId19"/>
    <p:sldId id="274" r:id="rId20"/>
    <p:sldId id="267" r:id="rId21"/>
    <p:sldId id="271" r:id="rId22"/>
    <p:sldId id="268" r:id="rId23"/>
    <p:sldId id="269" r:id="rId24"/>
    <p:sldId id="272" r:id="rId25"/>
    <p:sldId id="273" r:id="rId26"/>
    <p:sldId id="288" r:id="rId27"/>
    <p:sldId id="290" r:id="rId28"/>
    <p:sldId id="270" r:id="rId29"/>
    <p:sldId id="275" r:id="rId30"/>
    <p:sldId id="279" r:id="rId31"/>
    <p:sldId id="276" r:id="rId32"/>
    <p:sldId id="277" r:id="rId33"/>
    <p:sldId id="284" r:id="rId34"/>
    <p:sldId id="278" r:id="rId35"/>
    <p:sldId id="280" r:id="rId36"/>
    <p:sldId id="285" r:id="rId37"/>
    <p:sldId id="292" r:id="rId38"/>
    <p:sldId id="291" r:id="rId39"/>
    <p:sldId id="282" r:id="rId40"/>
    <p:sldId id="283" r:id="rId41"/>
    <p:sldId id="28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our project?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432125" cy="1325563"/>
          </a:xfrm>
        </p:spPr>
        <p:txBody>
          <a:bodyPr/>
          <a:lstStyle/>
          <a:p>
            <a:r>
              <a:rPr lang="en-US" b="1" dirty="0" err="1" smtClean="0"/>
              <a:t>Apod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838200" y="1690688"/>
            <a:ext cx="288470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is 3DOF hexapod.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Prototype of incest robot.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6 legs.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 head with Gripper.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 tail.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1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63378" y="2054710"/>
            <a:ext cx="221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25 Servos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14278" y="2646381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Servos/ Leg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4278" y="3258238"/>
            <a:ext cx="14378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14278" y="470109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Servos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08" y="2239376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08" y="3643242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08" y="5118826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98" y="52829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endCxn id="5" idx="1"/>
          </p:cNvCxnSpPr>
          <p:nvPr/>
        </p:nvCxnSpPr>
        <p:spPr>
          <a:xfrm>
            <a:off x="3722900" y="2646381"/>
            <a:ext cx="159137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6" idx="1"/>
          </p:cNvCxnSpPr>
          <p:nvPr/>
        </p:nvCxnSpPr>
        <p:spPr>
          <a:xfrm>
            <a:off x="3614569" y="2983349"/>
            <a:ext cx="1699709" cy="875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1"/>
          </p:cNvCxnSpPr>
          <p:nvPr/>
        </p:nvCxnSpPr>
        <p:spPr>
          <a:xfrm>
            <a:off x="3614569" y="3258238"/>
            <a:ext cx="1699709" cy="1627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/>
              <a:t>Their </a:t>
            </a:r>
            <a:r>
              <a:rPr lang="en-US" b="1" dirty="0" err="1" smtClean="0"/>
              <a:t>Apod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65" y="1947133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3552" y="242136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722" y="1321388"/>
            <a:ext cx="3937609" cy="2352339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485938" y="2606031"/>
            <a:ext cx="1827614" cy="508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</p:cNvCxnSpPr>
          <p:nvPr/>
        </p:nvCxnSpPr>
        <p:spPr>
          <a:xfrm>
            <a:off x="4485938" y="3114338"/>
            <a:ext cx="1933658" cy="173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89" y="3872752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66" y="4331297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/>
              <a:t>Their </a:t>
            </a:r>
            <a:r>
              <a:rPr lang="en-US" b="1" dirty="0" err="1" smtClean="0"/>
              <a:t>Apod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978" y="3291839"/>
            <a:ext cx="2775473" cy="2334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/>
              <a:t>Our </a:t>
            </a:r>
            <a:r>
              <a:rPr lang="en-US" b="1" dirty="0" err="1" smtClean="0"/>
              <a:t>Apod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65" y="1947133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9596" y="217121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596" y="466881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STM32F4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485938" y="2355876"/>
            <a:ext cx="1933658" cy="758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485938" y="3114338"/>
            <a:ext cx="1933658" cy="173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Servos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26445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1690688"/>
            <a:ext cx="5655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Control System:</a:t>
            </a:r>
            <a:r>
              <a:rPr lang="en-US" dirty="0"/>
              <a:t> +Pulse Width Control 1500usec </a:t>
            </a:r>
            <a:r>
              <a:rPr lang="en-US" dirty="0" smtClean="0"/>
              <a:t>Neutral</a:t>
            </a:r>
          </a:p>
          <a:p>
            <a:r>
              <a:rPr lang="en-US" b="1" dirty="0"/>
              <a:t>Required Pulse: </a:t>
            </a:r>
            <a:r>
              <a:rPr lang="en-US" dirty="0"/>
              <a:t>3-5 Volt Peak to Peak Square </a:t>
            </a:r>
            <a:r>
              <a:rPr lang="en-US" dirty="0" smtClean="0"/>
              <a:t>Wave</a:t>
            </a:r>
          </a:p>
          <a:p>
            <a:r>
              <a:rPr lang="en-US" b="1" dirty="0"/>
              <a:t>Operating Voltage: </a:t>
            </a:r>
            <a:r>
              <a:rPr lang="en-US" dirty="0"/>
              <a:t>4.8-6.0 Volts</a:t>
            </a:r>
            <a:br>
              <a:rPr lang="en-US" dirty="0"/>
            </a:br>
            <a:r>
              <a:rPr lang="en-US" b="1" dirty="0"/>
              <a:t>Operating Angle: </a:t>
            </a:r>
            <a:r>
              <a:rPr lang="en-US" dirty="0"/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How’s Servo works?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Module Control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SSC32</a:t>
            </a:r>
          </a:p>
          <a:p>
            <a:r>
              <a:rPr lang="en-US" dirty="0" smtClean="0"/>
              <a:t>STM32F4 DISCOVERY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SSC32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356462"/>
            <a:ext cx="668638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type supported = Futaba or </a:t>
            </a:r>
            <a:r>
              <a:rPr lang="en-US" dirty="0" err="1"/>
              <a:t>Hitec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VS current capacity = 15 amps per side, 30 amps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SSC32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05" y="1380564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SSC32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72" y="1301675"/>
            <a:ext cx="10127428" cy="5325036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STM32F4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49" y="1690688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291840" y="1559858"/>
            <a:ext cx="860203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STM32F407VGT6 microcontroller featuring 32-bit ARM Cortex-M4F core, </a:t>
            </a:r>
            <a:endParaRPr lang="en-US" dirty="0" smtClean="0"/>
          </a:p>
          <a:p>
            <a:r>
              <a:rPr lang="en-US" dirty="0" smtClean="0"/>
              <a:t>1 </a:t>
            </a:r>
            <a:r>
              <a:rPr lang="en-US" dirty="0"/>
              <a:t>MB Flash, 192 KB RAM in an LQFP100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On-board ST-LINK/V2 with selection mode </a:t>
            </a:r>
            <a:r>
              <a:rPr lang="en-US" dirty="0" smtClean="0"/>
              <a:t>switch to </a:t>
            </a:r>
            <a:r>
              <a:rPr lang="en-US" dirty="0"/>
              <a:t>use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kit as a standalone ST-LINK/V2 (with SWD connector for programming and debugging)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MP45DT02, ST MEMS audio sensor, </a:t>
            </a:r>
            <a:r>
              <a:rPr lang="en-US" dirty="0" err="1"/>
              <a:t>omni</a:t>
            </a:r>
            <a:r>
              <a:rPr lang="en-US" dirty="0"/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CS43L22, audio DAC with integrated class D speaker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Eight LEDs:</a:t>
            </a:r>
          </a:p>
          <a:p>
            <a:r>
              <a:rPr lang="en-US" dirty="0"/>
              <a:t>LD1 (red/green) for USB communication</a:t>
            </a:r>
          </a:p>
          <a:p>
            <a:r>
              <a:rPr lang="en-US" dirty="0"/>
              <a:t>LD2 (red) for 3.3 V power on</a:t>
            </a:r>
          </a:p>
          <a:p>
            <a:r>
              <a:rPr lang="en-US" dirty="0"/>
              <a:t>Four user LEDs, LD3 (orange), LD4 (green), LD5 (red) and LD6 (blue)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USB OTG LEDs LD7 (green) </a:t>
            </a:r>
            <a:r>
              <a:rPr lang="en-US" dirty="0" err="1"/>
              <a:t>VBus</a:t>
            </a:r>
            <a:r>
              <a:rPr lang="en-US" dirty="0"/>
              <a:t> and LD8 (red) over-current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push buttons (user and reset)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USB OTG FS with micro-AB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Extension header for all LQFP100 I/</a:t>
            </a:r>
            <a:r>
              <a:rPr lang="en-US" dirty="0" err="1"/>
              <a:t>Os</a:t>
            </a:r>
            <a:r>
              <a:rPr lang="en-US" dirty="0"/>
              <a:t> for quick connection to prototyping </a:t>
            </a:r>
            <a:endParaRPr lang="en-US" dirty="0" smtClean="0"/>
          </a:p>
          <a:p>
            <a:r>
              <a:rPr lang="en-US" dirty="0" smtClean="0"/>
              <a:t>board </a:t>
            </a:r>
            <a:r>
              <a:rPr lang="en-US" dirty="0"/>
              <a:t>and easy probing</a:t>
            </a:r>
          </a:p>
          <a:p>
            <a:endParaRPr lang="en-US" dirty="0"/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84" y="193637"/>
            <a:ext cx="11463170" cy="65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PC INTERFACE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25" y="1531452"/>
            <a:ext cx="9004150" cy="495541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03" y="1386522"/>
            <a:ext cx="7272169" cy="4928217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Configuration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957" y="1469445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How’s difference?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/>
              <a:t>What did they do?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Apod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 smtClean="0"/>
              <a:t>ONLY MANUAL CONTROL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Movement (Left, </a:t>
            </a:r>
            <a:r>
              <a:rPr lang="en-US" dirty="0" err="1" smtClean="0"/>
              <a:t>Right,Forward</a:t>
            </a:r>
            <a:r>
              <a:rPr lang="en-US" dirty="0" smtClean="0"/>
              <a:t>, Backward, etc.) </a:t>
            </a:r>
          </a:p>
          <a:p>
            <a:pPr lvl="1"/>
            <a:r>
              <a:rPr lang="en-US" dirty="0" smtClean="0"/>
              <a:t>Grip</a:t>
            </a:r>
          </a:p>
          <a:p>
            <a:pPr lvl="1"/>
            <a:r>
              <a:rPr lang="en-US" dirty="0" smtClean="0"/>
              <a:t>Lift</a:t>
            </a:r>
          </a:p>
          <a:p>
            <a:pPr lvl="1"/>
            <a:r>
              <a:rPr lang="en-US" dirty="0" smtClean="0"/>
              <a:t>Drop</a:t>
            </a:r>
          </a:p>
          <a:p>
            <a:pPr lvl="1"/>
            <a:r>
              <a:rPr lang="en-US" dirty="0" smtClean="0"/>
              <a:t>Some crazy action</a:t>
            </a:r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Using Wireless controller (2.4Ghz) direct connect with BOTII module</a:t>
            </a:r>
          </a:p>
          <a:p>
            <a:r>
              <a:rPr lang="en-US" dirty="0" smtClean="0"/>
              <a:t>Brain</a:t>
            </a:r>
          </a:p>
          <a:p>
            <a:pPr lvl="1"/>
            <a:r>
              <a:rPr lang="en-US" dirty="0" smtClean="0"/>
              <a:t>All algorithm embedded in BOTII</a:t>
            </a:r>
          </a:p>
          <a:p>
            <a:r>
              <a:rPr lang="en-US" dirty="0" smtClean="0"/>
              <a:t>Another function</a:t>
            </a:r>
          </a:p>
          <a:p>
            <a:pPr lvl="1"/>
            <a:r>
              <a:rPr lang="en-US" dirty="0" smtClean="0"/>
              <a:t>NONE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/>
              <a:t>What did they do?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smtClean="0"/>
              <a:t>Video here)</a:t>
            </a:r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/>
          <a:lstStyle/>
          <a:p>
            <a:r>
              <a:rPr lang="en-US" b="1" dirty="0" smtClean="0"/>
              <a:t>What did we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4706"/>
            <a:ext cx="10515600" cy="5513294"/>
          </a:xfrm>
        </p:spPr>
        <p:txBody>
          <a:bodyPr>
            <a:normAutofit/>
          </a:bodyPr>
          <a:lstStyle/>
          <a:p>
            <a:r>
              <a:rPr lang="en-US" dirty="0" err="1" smtClean="0"/>
              <a:t>Apod</a:t>
            </a:r>
            <a:r>
              <a:rPr lang="en-US" dirty="0" smtClean="0"/>
              <a:t> (</a:t>
            </a:r>
            <a:r>
              <a:rPr lang="en-US" b="1" dirty="0" smtClean="0"/>
              <a:t>MANUAL AND AUTOMATIC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Movement (Left, right, forward, backward, etc.)</a:t>
            </a:r>
          </a:p>
          <a:p>
            <a:pPr lvl="1"/>
            <a:r>
              <a:rPr lang="en-US" dirty="0" smtClean="0"/>
              <a:t>Grip</a:t>
            </a:r>
          </a:p>
          <a:p>
            <a:pPr lvl="1"/>
            <a:r>
              <a:rPr lang="en-US" dirty="0" smtClean="0"/>
              <a:t>Lift</a:t>
            </a:r>
          </a:p>
          <a:p>
            <a:pPr lvl="1"/>
            <a:r>
              <a:rPr lang="en-US" dirty="0" smtClean="0"/>
              <a:t>Drop</a:t>
            </a:r>
          </a:p>
          <a:p>
            <a:pPr lvl="1"/>
            <a:r>
              <a:rPr lang="en-US" dirty="0" smtClean="0"/>
              <a:t>Some crazy action</a:t>
            </a:r>
          </a:p>
          <a:p>
            <a:r>
              <a:rPr lang="en-US" dirty="0" smtClean="0"/>
              <a:t>Controller</a:t>
            </a:r>
          </a:p>
          <a:p>
            <a:pPr lvl="1"/>
            <a:r>
              <a:rPr lang="en-US" dirty="0" smtClean="0"/>
              <a:t>Using Bluetooth connect indirect through Pc interface, communicate with STM32F4</a:t>
            </a:r>
          </a:p>
          <a:p>
            <a:r>
              <a:rPr lang="en-US" dirty="0" smtClean="0"/>
              <a:t>Brain</a:t>
            </a:r>
          </a:p>
          <a:p>
            <a:pPr lvl="1"/>
            <a:r>
              <a:rPr lang="en-US" dirty="0" smtClean="0"/>
              <a:t>All algorithm embedded in STM32F4 discovery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did we do</a:t>
            </a:r>
            <a:r>
              <a:rPr lang="en-US" b="1" dirty="0" smtClean="0"/>
              <a:t>? (</a:t>
            </a:r>
            <a:r>
              <a:rPr lang="en-US" b="1" dirty="0" err="1" smtClean="0"/>
              <a:t>cont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function</a:t>
            </a:r>
          </a:p>
          <a:p>
            <a:pPr lvl="1"/>
            <a:r>
              <a:rPr lang="en-US" dirty="0"/>
              <a:t>Live camera with </a:t>
            </a:r>
            <a:r>
              <a:rPr lang="en-US" dirty="0" smtClean="0"/>
              <a:t>detect color</a:t>
            </a:r>
          </a:p>
          <a:p>
            <a:pPr lvl="1"/>
            <a:r>
              <a:rPr lang="en-US" dirty="0" smtClean="0"/>
              <a:t>Automate redirect movement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 err="1" smtClean="0"/>
              <a:t>indentify</a:t>
            </a:r>
            <a:r>
              <a:rPr lang="en-US" dirty="0" smtClean="0"/>
              <a:t> distance between </a:t>
            </a:r>
            <a:r>
              <a:rPr lang="en-US" dirty="0" err="1" smtClean="0"/>
              <a:t>Apod</a:t>
            </a:r>
            <a:r>
              <a:rPr lang="en-US" dirty="0" smtClean="0"/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079428" cy="1325563"/>
          </a:xfrm>
        </p:spPr>
        <p:txBody>
          <a:bodyPr/>
          <a:lstStyle/>
          <a:p>
            <a:r>
              <a:rPr lang="en-US" b="1" dirty="0" smtClean="0"/>
              <a:t>Does we similar with others?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Built all implement from the begin</a:t>
            </a:r>
          </a:p>
          <a:p>
            <a:pPr lvl="1"/>
            <a:r>
              <a:rPr lang="en-US" dirty="0" smtClean="0"/>
              <a:t>Firmware (SSC32)</a:t>
            </a:r>
          </a:p>
          <a:p>
            <a:pPr lvl="1"/>
            <a:r>
              <a:rPr lang="en-US" dirty="0" smtClean="0"/>
              <a:t>Alternate module (STM32F4)</a:t>
            </a:r>
          </a:p>
          <a:p>
            <a:r>
              <a:rPr lang="en-US" dirty="0" smtClean="0"/>
              <a:t>Just:</a:t>
            </a:r>
          </a:p>
          <a:p>
            <a:pPr lvl="1"/>
            <a:r>
              <a:rPr lang="en-US" dirty="0" smtClean="0"/>
              <a:t>Depend on Algorithm which World’s done to create function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83388" y="88212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did we do? (</a:t>
            </a:r>
            <a:r>
              <a:rPr lang="en-US" b="1" dirty="0" err="1" smtClean="0"/>
              <a:t>cont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here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1713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APOD Flowchart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72" y="580913"/>
            <a:ext cx="6271707" cy="5833428"/>
          </a:xfrm>
          <a:prstGeom prst="rect">
            <a:avLst/>
          </a:prstGeo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1736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SSC32 Flowchart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204031"/>
            <a:ext cx="7659444" cy="6110708"/>
          </a:xfrm>
          <a:prstGeom prst="rect">
            <a:avLst/>
          </a:prstGeo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3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STM32F4 Flowchart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93" y="817580"/>
            <a:ext cx="8251115" cy="5637007"/>
          </a:xfrm>
          <a:prstGeom prst="rect">
            <a:avLst/>
          </a:prstGeo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Pros and cons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Are there anything to be programmed in the future?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91342"/>
            <a:ext cx="10515600" cy="4351338"/>
          </a:xfrm>
        </p:spPr>
        <p:txBody>
          <a:bodyPr/>
          <a:lstStyle/>
          <a:p>
            <a:r>
              <a:rPr lang="en-US" dirty="0" smtClean="0"/>
              <a:t>Automate in movement like the insect</a:t>
            </a:r>
          </a:p>
          <a:p>
            <a:r>
              <a:rPr lang="en-US" dirty="0" smtClean="0"/>
              <a:t>Tracking function and find the way to return</a:t>
            </a:r>
          </a:p>
          <a:p>
            <a:r>
              <a:rPr lang="en-US" dirty="0" smtClean="0"/>
              <a:t>Can hear and make some dancing in music</a:t>
            </a:r>
          </a:p>
          <a:p>
            <a:r>
              <a:rPr lang="en-US" dirty="0" smtClean="0"/>
              <a:t>Able to walk on stair</a:t>
            </a:r>
          </a:p>
          <a:p>
            <a:r>
              <a:rPr lang="en-US" dirty="0" smtClean="0"/>
              <a:t>Obey (can follow the owner, hear the order of owner, etc.)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646</TotalTime>
  <Words>775</Words>
  <Application>Microsoft Office PowerPoint</Application>
  <PresentationFormat>Widescreen</PresentationFormat>
  <Paragraphs>183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</vt:lpstr>
      <vt:lpstr>What is our project?</vt:lpstr>
      <vt:lpstr>Apod</vt:lpstr>
      <vt:lpstr>Their Apod</vt:lpstr>
      <vt:lpstr>Their Apod</vt:lpstr>
      <vt:lpstr>Our Apod</vt:lpstr>
      <vt:lpstr>Servos</vt:lpstr>
      <vt:lpstr>How’s Servo works?</vt:lpstr>
      <vt:lpstr>Module Control</vt:lpstr>
      <vt:lpstr>SSC32</vt:lpstr>
      <vt:lpstr>SSC32</vt:lpstr>
      <vt:lpstr>SSC32</vt:lpstr>
      <vt:lpstr>STM32F4</vt:lpstr>
      <vt:lpstr>PowerPoint Presentation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Quan Nguyen</cp:lastModifiedBy>
  <cp:revision>184</cp:revision>
  <dcterms:created xsi:type="dcterms:W3CDTF">2013-11-25T13:12:57Z</dcterms:created>
  <dcterms:modified xsi:type="dcterms:W3CDTF">2013-12-10T12:47:49Z</dcterms:modified>
</cp:coreProperties>
</file>